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1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9BD68A-78E8-4D4D-A596-6A7BD6AE59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E9B6FDD-012C-4A83-B9C9-B7C32E3026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CF7B3C9-F054-4D75-959C-BDF519984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C0282-BB23-4B56-BDEE-A86BFB88663C}" type="datetimeFigureOut">
              <a:rPr lang="es-AR" smtClean="0"/>
              <a:t>15/10/2026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52DAA14-3C56-4EE1-B8FD-7AE5297EF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8A7A656-6878-4623-9F39-323E0E3E3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045D0-2304-4532-9718-DE12473F697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16859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0E66A1-AA70-41E9-87FE-0F410999A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60153C9-2BEC-49C8-8E87-738FAED404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27A82FD-C79F-45F0-AD17-4B4D7CCBE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C0282-BB23-4B56-BDEE-A86BFB88663C}" type="datetimeFigureOut">
              <a:rPr lang="es-AR" smtClean="0"/>
              <a:t>15/10/2026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E6ECC4-611B-4829-AB4F-872B718F7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C77699C-E2ED-468D-9B7F-E02B88FE0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045D0-2304-4532-9718-DE12473F697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9365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1731AA-9485-4A37-BF35-DABDC95AA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DB6FA35-E809-4224-A5DD-0FFBA2B640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6CBB78A-792D-409F-8F83-29F02B16B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C0282-BB23-4B56-BDEE-A86BFB88663C}" type="datetimeFigureOut">
              <a:rPr lang="es-AR" smtClean="0"/>
              <a:t>15/10/2026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DBFB85-09DB-4C21-966E-F85C66367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9EA4F4D-F144-4940-8BA5-D856FB646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045D0-2304-4532-9718-DE12473F697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53360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8C5387-2967-4469-BD50-93105AA09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2E4278-F29B-4EF9-8984-AE0F05871D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2060556-9479-494B-B1F0-F1F8A3D147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F53C258-C755-4427-ADE1-AFBC177E3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C0282-BB23-4B56-BDEE-A86BFB88663C}" type="datetimeFigureOut">
              <a:rPr lang="es-AR" smtClean="0"/>
              <a:t>15/10/2026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6A8D796-061D-414E-917C-16B9A1DF0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39F1C5A-DC40-4699-A654-E2A8FAFEE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045D0-2304-4532-9718-DE12473F697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41125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922AEB-2F42-4099-A2B5-B9215902F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328BA5C-6F72-4ADE-8554-499EC8EFF6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0C1455-81A2-4C4D-8862-8796A2749C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F9C655E-420A-4F86-A202-FD7C12F46E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AB1D282-5106-4586-A131-2391AB5016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060D4A4-01D4-4F34-9DE0-10D8C5B36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C0282-BB23-4B56-BDEE-A86BFB88663C}" type="datetimeFigureOut">
              <a:rPr lang="es-AR" smtClean="0"/>
              <a:t>15/10/2026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8904E34-D95F-4157-84E3-1C2C5763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3A2720D-E9FF-4831-8CC7-1F1542158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045D0-2304-4532-9718-DE12473F697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70876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59F5-9A83-4AA2-A059-EC565FA84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BECEA7A-5C79-4F4E-88D8-52312AC9B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C0282-BB23-4B56-BDEE-A86BFB88663C}" type="datetimeFigureOut">
              <a:rPr lang="es-AR" smtClean="0"/>
              <a:t>15/10/2026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BD58E42-39FA-4A23-ACC9-B3259CBC6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3E6D337-CF83-4823-8ED6-539095673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045D0-2304-4532-9718-DE12473F697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3102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4FA14FE-C9D4-4A95-889E-7D171D4AB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C0282-BB23-4B56-BDEE-A86BFB88663C}" type="datetimeFigureOut">
              <a:rPr lang="es-AR" smtClean="0"/>
              <a:t>15/10/2026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A1A0A6A-C44A-4903-A119-A964761C9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0A93419-2469-480C-9410-96D0FF18B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045D0-2304-4532-9718-DE12473F697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09700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A501D0-EC09-4B81-B451-3624FDE15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3C53625-55BC-4F68-8BD2-7EF2EBDE2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81608B1-8C66-4E14-93A6-0763E9C28F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A70AF60-7735-463B-AA60-277D25327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C0282-BB23-4B56-BDEE-A86BFB88663C}" type="datetimeFigureOut">
              <a:rPr lang="es-AR" smtClean="0"/>
              <a:t>15/10/2026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78A1218-1A85-4ECC-96AA-A0F5F6DA3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485E493-0DD4-4290-8D30-9DF65533E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045D0-2304-4532-9718-DE12473F697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46956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4FF36B-51CE-4254-8332-2681F69F4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E029EEF-6258-40C6-ABC3-8D068209BF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4E0BA86-F03A-473D-980C-08EF587BDB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ADA64A-8321-4CB0-9AA2-0621BAF8E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C0282-BB23-4B56-BDEE-A86BFB88663C}" type="datetimeFigureOut">
              <a:rPr lang="es-AR" smtClean="0"/>
              <a:t>15/10/2026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6F53A8-F611-4A07-8047-89071C705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F5D2BF4-678C-4F05-B42E-94825B5F8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045D0-2304-4532-9718-DE12473F697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37884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6D81DD-B6B6-4693-9446-628D7D697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C0CBA67-9BAF-4BE7-9DAB-518A33DB7A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A6C057-A850-493D-B7A9-97493766C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C0282-BB23-4B56-BDEE-A86BFB88663C}" type="datetimeFigureOut">
              <a:rPr lang="es-AR" smtClean="0"/>
              <a:t>15/10/2026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5E71C9-CA0B-44D0-B02B-5EC1E5657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BBB379F-7788-482E-A1B1-88B5A83F9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045D0-2304-4532-9718-DE12473F697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933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2F2A172-F828-467B-9ABD-579E3854C8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A4DDA6F-3128-4C47-8160-D951F25F7F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E1C4DE8-3914-4409-AFF7-0974DE64C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C0282-BB23-4B56-BDEE-A86BFB88663C}" type="datetimeFigureOut">
              <a:rPr lang="es-AR" smtClean="0"/>
              <a:t>15/10/2026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108E388-1E2C-4BC2-8350-35BD1CD25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011AF0-2211-409B-B431-ACF3D2D62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045D0-2304-4532-9718-DE12473F697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99551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F93FA3F-6D1B-409C-8F34-DD6B610CC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2BC80F2-30E8-4888-A8EA-9D78E49FDC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651440-46FD-4EF1-BEB6-866DEB641B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DC0282-BB23-4B56-BDEE-A86BFB88663C}" type="datetimeFigureOut">
              <a:rPr lang="es-AR" smtClean="0"/>
              <a:t>15/10/2026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EBDDDBA-00E7-4C37-B3FA-A7AFC0E9C3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F518C8D-F2DA-4E17-B4F2-7B4687B5A7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045D0-2304-4532-9718-DE12473F697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08771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3868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493B0179-37A4-4111-B6EA-D289BEF106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5623" y="1698590"/>
            <a:ext cx="11128311" cy="615399"/>
          </a:xfrm>
        </p:spPr>
        <p:txBody>
          <a:bodyPr>
            <a:normAutofit/>
          </a:bodyPr>
          <a:lstStyle/>
          <a:p>
            <a:pPr algn="l"/>
            <a:r>
              <a:rPr lang="es-ES" sz="2800" b="1" u="sng" dirty="0">
                <a:solidFill>
                  <a:srgbClr val="0071BA"/>
                </a:solidFill>
              </a:rPr>
              <a:t>Título de la diapositiva Título de la diapositiva Título</a:t>
            </a:r>
            <a:endParaRPr lang="es-AR" sz="2800" b="1" u="sng" dirty="0">
              <a:solidFill>
                <a:srgbClr val="0071BA"/>
              </a:solidFill>
            </a:endParaRPr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040C1638-F551-4D77-821D-B4B9D690227D}"/>
              </a:ext>
            </a:extLst>
          </p:cNvPr>
          <p:cNvSpPr txBox="1">
            <a:spLocks/>
          </p:cNvSpPr>
          <p:nvPr/>
        </p:nvSpPr>
        <p:spPr>
          <a:xfrm>
            <a:off x="525622" y="2401495"/>
            <a:ext cx="11128311" cy="296360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</a:pPr>
            <a:r>
              <a:rPr lang="es-ES" sz="2000" dirty="0"/>
              <a:t>Texto de la diapositiva Texto de la diapositiva Texto de la diapositiva Texto de la diapositiva Texto de la diapositiva Texto de la diapositiva</a:t>
            </a:r>
            <a:r>
              <a:rPr lang="es-AR" sz="2000" dirty="0"/>
              <a:t> </a:t>
            </a:r>
            <a:r>
              <a:rPr lang="es-ES" sz="2000" dirty="0"/>
              <a:t>Texto de la diapositiva Texto de la diapositiva Texto de la diapositiva Texto de la diapositiva Texto de la diapositiva Texto de la diapositiva</a:t>
            </a:r>
            <a:r>
              <a:rPr lang="es-AR" sz="2000" dirty="0"/>
              <a:t> </a:t>
            </a:r>
            <a:r>
              <a:rPr lang="es-ES" sz="2000" dirty="0"/>
              <a:t>Texto de la diapositiva Texto de la diapositiva Texto de la diapositiva Texto de la diapositiva Texto de la diapositiva Texto de la diapositiva</a:t>
            </a:r>
            <a:r>
              <a:rPr lang="es-AR" sz="2000" dirty="0"/>
              <a:t> </a:t>
            </a:r>
            <a:r>
              <a:rPr lang="es-ES" sz="2000" dirty="0"/>
              <a:t>Texto de la diapositiva Texto de la diapositiva Texto de la diapositiva Texto de la diapositiva Texto de la diapositiva Texto de la diapositiva</a:t>
            </a:r>
            <a:r>
              <a:rPr lang="es-AR" sz="2000" dirty="0"/>
              <a:t> </a:t>
            </a:r>
            <a:r>
              <a:rPr lang="es-ES" sz="2000" dirty="0"/>
              <a:t>Texto de la diapositiva Texto de la diapositiva Texto de la diapositiva Texto de la diapositiva Texto de la diapositiva Texto de la diapositiva</a:t>
            </a:r>
            <a:r>
              <a:rPr lang="es-AR" sz="2000" dirty="0"/>
              <a:t> </a:t>
            </a:r>
            <a:r>
              <a:rPr lang="es-ES" sz="2000" dirty="0"/>
              <a:t>Texto de la diapositiva Texto de la diapositiva Texto de la diapositiva Texto de la diapositiva Texto de la diapositiva Texto de la diapositiva</a:t>
            </a:r>
            <a:endParaRPr lang="es-AR" sz="2000" dirty="0"/>
          </a:p>
        </p:txBody>
      </p:sp>
    </p:spTree>
    <p:extLst>
      <p:ext uri="{BB962C8B-B14F-4D97-AF65-F5344CB8AC3E}">
        <p14:creationId xmlns:p14="http://schemas.microsoft.com/office/powerpoint/2010/main" val="2608979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916417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153</Words>
  <Application>Microsoft Office PowerPoint</Application>
  <PresentationFormat>Panorámica</PresentationFormat>
  <Paragraphs>2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</dc:creator>
  <cp:lastModifiedBy>Jose</cp:lastModifiedBy>
  <cp:revision>6</cp:revision>
  <dcterms:created xsi:type="dcterms:W3CDTF">2026-10-01T19:44:54Z</dcterms:created>
  <dcterms:modified xsi:type="dcterms:W3CDTF">2026-10-15T15:20:42Z</dcterms:modified>
</cp:coreProperties>
</file>