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28800425" cy="43200638"/>
  <p:notesSz cx="6858000" cy="9144000"/>
  <p:defaultTextStyle>
    <a:defPPr>
      <a:defRPr lang="es-ES"/>
    </a:defPPr>
    <a:lvl1pPr marL="0" algn="l" defTabSz="3627645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1pPr>
    <a:lvl2pPr marL="1813825" algn="l" defTabSz="3627645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2pPr>
    <a:lvl3pPr marL="3627645" algn="l" defTabSz="3627645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3pPr>
    <a:lvl4pPr marL="5441469" algn="l" defTabSz="3627645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4pPr>
    <a:lvl5pPr marL="7255294" algn="l" defTabSz="3627645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5pPr>
    <a:lvl6pPr marL="9069114" algn="l" defTabSz="3627645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6pPr>
    <a:lvl7pPr marL="10882939" algn="l" defTabSz="3627645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7pPr>
    <a:lvl8pPr marL="12696764" algn="l" defTabSz="3627645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8pPr>
    <a:lvl9pPr marL="14510584" algn="l" defTabSz="3627645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1242" y="-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2746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506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16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17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901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321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429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064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35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527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70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D7273-E769-4A4E-8B61-33C341AC411C}" type="datetimeFigureOut">
              <a:rPr lang="es-ES" smtClean="0"/>
              <a:t>11/04/2024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39C11-A431-425C-B178-E993B63514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575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 38">
            <a:extLst>
              <a:ext uri="{FF2B5EF4-FFF2-40B4-BE49-F238E27FC236}">
                <a16:creationId xmlns:a16="http://schemas.microsoft.com/office/drawing/2014/main" id="{E3EFE6CF-DBFB-7068-DAB5-D1774FEA9493}"/>
              </a:ext>
            </a:extLst>
          </p:cNvPr>
          <p:cNvSpPr/>
          <p:nvPr/>
        </p:nvSpPr>
        <p:spPr>
          <a:xfrm>
            <a:off x="639707" y="41395539"/>
            <a:ext cx="27521011" cy="73869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6346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96634" y="3534535"/>
            <a:ext cx="3220298" cy="14056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4267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Logo Institucional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094DC01E-387C-FF16-21E3-B1E08F1366DB}"/>
              </a:ext>
            </a:extLst>
          </p:cNvPr>
          <p:cNvSpPr txBox="1"/>
          <p:nvPr/>
        </p:nvSpPr>
        <p:spPr>
          <a:xfrm>
            <a:off x="15176891" y="32799121"/>
            <a:ext cx="1240359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667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Agradecimientos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A03EAAC-F990-113D-A20E-D5F512CFF250}"/>
              </a:ext>
            </a:extLst>
          </p:cNvPr>
          <p:cNvSpPr txBox="1"/>
          <p:nvPr/>
        </p:nvSpPr>
        <p:spPr>
          <a:xfrm>
            <a:off x="19193030" y="41395538"/>
            <a:ext cx="6368795" cy="748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2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*e-mail: de quien presenta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BC6B0F47-10C8-0F77-6B4F-C2BBE8ECCB9B}"/>
              </a:ext>
            </a:extLst>
          </p:cNvPr>
          <p:cNvSpPr txBox="1"/>
          <p:nvPr/>
        </p:nvSpPr>
        <p:spPr>
          <a:xfrm>
            <a:off x="784897" y="32827150"/>
            <a:ext cx="12472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5" indent="-406405" algn="just">
              <a:buFont typeface="Arial" panose="020B0604020202020204" pitchFamily="34" charset="0"/>
              <a:buChar char="•"/>
            </a:pPr>
            <a:r>
              <a:rPr lang="es-CO" sz="3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Conclusiones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3663B41-CB01-6F0A-7144-7B754E031D33}"/>
              </a:ext>
            </a:extLst>
          </p:cNvPr>
          <p:cNvSpPr txBox="1"/>
          <p:nvPr/>
        </p:nvSpPr>
        <p:spPr>
          <a:xfrm>
            <a:off x="15195252" y="36611571"/>
            <a:ext cx="12663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Referencias</a:t>
            </a:r>
            <a:endParaRPr lang="es-CO" sz="1778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F7A11B5B-01C2-AC39-7BE4-FA86D0FAA3BC}"/>
              </a:ext>
            </a:extLst>
          </p:cNvPr>
          <p:cNvSpPr txBox="1"/>
          <p:nvPr/>
        </p:nvSpPr>
        <p:spPr>
          <a:xfrm>
            <a:off x="15195252" y="11374785"/>
            <a:ext cx="126093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En la plantilla sugerida se pueden modificar los colores acorde al autor, pero la misma debe tomarse como una guía para realizar el poster a presentar.</a:t>
            </a:r>
            <a:endParaRPr lang="es-CO" sz="32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2B20B3A2-A9CA-B433-2A24-324BF9A0CD53}"/>
              </a:ext>
            </a:extLst>
          </p:cNvPr>
          <p:cNvSpPr/>
          <p:nvPr/>
        </p:nvSpPr>
        <p:spPr>
          <a:xfrm>
            <a:off x="639768" y="10292911"/>
            <a:ext cx="13120482" cy="7420924"/>
          </a:xfrm>
          <a:prstGeom prst="rect">
            <a:avLst/>
          </a:prstGeom>
          <a:noFill/>
          <a:ln w="57150">
            <a:solidFill>
              <a:srgbClr val="103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6346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639768" y="10274606"/>
            <a:ext cx="27521266" cy="31317223"/>
            <a:chOff x="639768" y="9119577"/>
            <a:chExt cx="27521266" cy="29614822"/>
          </a:xfrm>
        </p:grpSpPr>
        <p:grpSp>
          <p:nvGrpSpPr>
            <p:cNvPr id="2" name="Grupo 1">
              <a:extLst>
                <a:ext uri="{FF2B5EF4-FFF2-40B4-BE49-F238E27FC236}">
                  <a16:creationId xmlns:a16="http://schemas.microsoft.com/office/drawing/2014/main" id="{1F7E53F0-92CA-97F9-EB75-9B9D6C020315}"/>
                </a:ext>
              </a:extLst>
            </p:cNvPr>
            <p:cNvGrpSpPr/>
            <p:nvPr/>
          </p:nvGrpSpPr>
          <p:grpSpPr>
            <a:xfrm>
              <a:off x="640023" y="9119577"/>
              <a:ext cx="27521011" cy="29614822"/>
              <a:chOff x="720000" y="7559999"/>
              <a:chExt cx="30960000" cy="33315451"/>
            </a:xfrm>
          </p:grpSpPr>
          <p:grpSp>
            <p:nvGrpSpPr>
              <p:cNvPr id="3" name="Grupo 2">
                <a:extLst>
                  <a:ext uri="{FF2B5EF4-FFF2-40B4-BE49-F238E27FC236}">
                    <a16:creationId xmlns:a16="http://schemas.microsoft.com/office/drawing/2014/main" id="{A16149BA-98EB-424D-388B-C09A26DD5E1F}"/>
                  </a:ext>
                </a:extLst>
              </p:cNvPr>
              <p:cNvGrpSpPr/>
              <p:nvPr/>
            </p:nvGrpSpPr>
            <p:grpSpPr>
              <a:xfrm>
                <a:off x="16919644" y="7559999"/>
                <a:ext cx="14760000" cy="7920000"/>
                <a:chOff x="16919644" y="7559999"/>
                <a:chExt cx="14760000" cy="7920000"/>
              </a:xfrm>
            </p:grpSpPr>
            <p:sp>
              <p:nvSpPr>
                <p:cNvPr id="28" name="Rectángulo 27">
                  <a:extLst>
                    <a:ext uri="{FF2B5EF4-FFF2-40B4-BE49-F238E27FC236}">
                      <a16:creationId xmlns:a16="http://schemas.microsoft.com/office/drawing/2014/main" id="{E6390A61-2056-B156-23C2-6F643FD13FDD}"/>
                    </a:ext>
                  </a:extLst>
                </p:cNvPr>
                <p:cNvSpPr/>
                <p:nvPr/>
              </p:nvSpPr>
              <p:spPr>
                <a:xfrm>
                  <a:off x="16919644" y="7559999"/>
                  <a:ext cx="14760000" cy="7920000"/>
                </a:xfrm>
                <a:prstGeom prst="rect">
                  <a:avLst/>
                </a:prstGeom>
                <a:noFill/>
                <a:ln w="57150">
                  <a:solidFill>
                    <a:srgbClr val="1031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6346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" name="Rectángulo 28">
                  <a:extLst>
                    <a:ext uri="{FF2B5EF4-FFF2-40B4-BE49-F238E27FC236}">
                      <a16:creationId xmlns:a16="http://schemas.microsoft.com/office/drawing/2014/main" id="{E2C46BB2-15D9-3999-0649-C2DBDCA64B50}"/>
                    </a:ext>
                  </a:extLst>
                </p:cNvPr>
                <p:cNvSpPr/>
                <p:nvPr/>
              </p:nvSpPr>
              <p:spPr>
                <a:xfrm>
                  <a:off x="16919644" y="7560000"/>
                  <a:ext cx="14760000" cy="1077218"/>
                </a:xfrm>
                <a:prstGeom prst="rect">
                  <a:avLst/>
                </a:prstGeom>
                <a:solidFill>
                  <a:srgbClr val="103150"/>
                </a:solidFill>
                <a:ln w="57150">
                  <a:solidFill>
                    <a:srgbClr val="1031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just"/>
                  <a:r>
                    <a:rPr lang="es-CO" sz="4267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ea typeface="Cambria" panose="02040503050406030204" pitchFamily="18" charset="0"/>
                      <a:cs typeface="Times New Roman" panose="02020603050405020304" pitchFamily="18" charset="0"/>
                    </a:rPr>
                    <a:t>Materiales y métodos</a:t>
                  </a:r>
                </a:p>
              </p:txBody>
            </p:sp>
          </p:grpSp>
          <p:grpSp>
            <p:nvGrpSpPr>
              <p:cNvPr id="4" name="Grupo 3">
                <a:extLst>
                  <a:ext uri="{FF2B5EF4-FFF2-40B4-BE49-F238E27FC236}">
                    <a16:creationId xmlns:a16="http://schemas.microsoft.com/office/drawing/2014/main" id="{0F4268ED-7138-9840-4A8C-EC69B02CEBE1}"/>
                  </a:ext>
                </a:extLst>
              </p:cNvPr>
              <p:cNvGrpSpPr/>
              <p:nvPr/>
            </p:nvGrpSpPr>
            <p:grpSpPr>
              <a:xfrm>
                <a:off x="720000" y="16203600"/>
                <a:ext cx="30960000" cy="16022147"/>
                <a:chOff x="720000" y="16203600"/>
                <a:chExt cx="30960000" cy="16022147"/>
              </a:xfrm>
            </p:grpSpPr>
            <p:sp>
              <p:nvSpPr>
                <p:cNvPr id="26" name="Rectángulo 25">
                  <a:extLst>
                    <a:ext uri="{FF2B5EF4-FFF2-40B4-BE49-F238E27FC236}">
                      <a16:creationId xmlns:a16="http://schemas.microsoft.com/office/drawing/2014/main" id="{A9D3A540-F07D-4514-2E46-C5356D2D0F10}"/>
                    </a:ext>
                  </a:extLst>
                </p:cNvPr>
                <p:cNvSpPr/>
                <p:nvPr/>
              </p:nvSpPr>
              <p:spPr>
                <a:xfrm>
                  <a:off x="720000" y="16203787"/>
                  <a:ext cx="30960000" cy="16021960"/>
                </a:xfrm>
                <a:prstGeom prst="rect">
                  <a:avLst/>
                </a:prstGeom>
                <a:noFill/>
                <a:ln w="571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6346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" name="Rectángulo 26">
                  <a:extLst>
                    <a:ext uri="{FF2B5EF4-FFF2-40B4-BE49-F238E27FC236}">
                      <a16:creationId xmlns:a16="http://schemas.microsoft.com/office/drawing/2014/main" id="{A456BA83-3863-75A5-2A93-C1379E2D2A1C}"/>
                    </a:ext>
                  </a:extLst>
                </p:cNvPr>
                <p:cNvSpPr/>
                <p:nvPr/>
              </p:nvSpPr>
              <p:spPr>
                <a:xfrm>
                  <a:off x="720000" y="16203600"/>
                  <a:ext cx="30960000" cy="1080000"/>
                </a:xfrm>
                <a:prstGeom prst="rect">
                  <a:avLst/>
                </a:prstGeom>
                <a:solidFill>
                  <a:srgbClr val="C00000"/>
                </a:solidFill>
                <a:ln w="571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just"/>
                  <a:r>
                    <a:rPr lang="es-CO" sz="4267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ea typeface="Cambria" panose="02040503050406030204" pitchFamily="18" charset="0"/>
                      <a:cs typeface="Times New Roman" panose="02020603050405020304" pitchFamily="18" charset="0"/>
                    </a:rPr>
                    <a:t>Resultados</a:t>
                  </a:r>
                </a:p>
              </p:txBody>
            </p:sp>
          </p:grpSp>
          <p:grpSp>
            <p:nvGrpSpPr>
              <p:cNvPr id="7" name="Grupo 6">
                <a:extLst>
                  <a:ext uri="{FF2B5EF4-FFF2-40B4-BE49-F238E27FC236}">
                    <a16:creationId xmlns:a16="http://schemas.microsoft.com/office/drawing/2014/main" id="{1F537262-12F1-5C4C-B652-CE04CA2CC549}"/>
                  </a:ext>
                </a:extLst>
              </p:cNvPr>
              <p:cNvGrpSpPr/>
              <p:nvPr/>
            </p:nvGrpSpPr>
            <p:grpSpPr>
              <a:xfrm>
                <a:off x="720000" y="32955450"/>
                <a:ext cx="14760000" cy="7920000"/>
                <a:chOff x="720000" y="32955450"/>
                <a:chExt cx="14760000" cy="7920000"/>
              </a:xfrm>
            </p:grpSpPr>
            <p:sp>
              <p:nvSpPr>
                <p:cNvPr id="24" name="Rectángulo 23">
                  <a:extLst>
                    <a:ext uri="{FF2B5EF4-FFF2-40B4-BE49-F238E27FC236}">
                      <a16:creationId xmlns:a16="http://schemas.microsoft.com/office/drawing/2014/main" id="{CA5C54F2-3C2D-F1E5-A6AF-85AA1AE269F5}"/>
                    </a:ext>
                  </a:extLst>
                </p:cNvPr>
                <p:cNvSpPr/>
                <p:nvPr/>
              </p:nvSpPr>
              <p:spPr>
                <a:xfrm>
                  <a:off x="720000" y="32955450"/>
                  <a:ext cx="14760000" cy="7920000"/>
                </a:xfrm>
                <a:prstGeom prst="rect">
                  <a:avLst/>
                </a:prstGeom>
                <a:noFill/>
                <a:ln w="5715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6346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" name="Rectángulo 24">
                  <a:extLst>
                    <a:ext uri="{FF2B5EF4-FFF2-40B4-BE49-F238E27FC236}">
                      <a16:creationId xmlns:a16="http://schemas.microsoft.com/office/drawing/2014/main" id="{82AA9FD9-7C97-E6E8-A489-0B6760CE3033}"/>
                    </a:ext>
                  </a:extLst>
                </p:cNvPr>
                <p:cNvSpPr/>
                <p:nvPr/>
              </p:nvSpPr>
              <p:spPr>
                <a:xfrm>
                  <a:off x="720000" y="32965525"/>
                  <a:ext cx="14760000" cy="108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just"/>
                  <a:r>
                    <a:rPr lang="es-CO" sz="4267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ea typeface="Cambria" panose="02040503050406030204" pitchFamily="18" charset="0"/>
                      <a:cs typeface="Times New Roman" panose="02020603050405020304" pitchFamily="18" charset="0"/>
                    </a:rPr>
                    <a:t>Conclusiones</a:t>
                  </a:r>
                </a:p>
              </p:txBody>
            </p:sp>
          </p:grpSp>
          <p:grpSp>
            <p:nvGrpSpPr>
              <p:cNvPr id="9" name="Grupo 8">
                <a:extLst>
                  <a:ext uri="{FF2B5EF4-FFF2-40B4-BE49-F238E27FC236}">
                    <a16:creationId xmlns:a16="http://schemas.microsoft.com/office/drawing/2014/main" id="{A1B19F36-6845-26C8-5BF5-4DDD2D268574}"/>
                  </a:ext>
                </a:extLst>
              </p:cNvPr>
              <p:cNvGrpSpPr/>
              <p:nvPr/>
            </p:nvGrpSpPr>
            <p:grpSpPr>
              <a:xfrm>
                <a:off x="16919644" y="32958965"/>
                <a:ext cx="14760000" cy="3625560"/>
                <a:chOff x="16919644" y="32958965"/>
                <a:chExt cx="14760000" cy="3625560"/>
              </a:xfrm>
            </p:grpSpPr>
            <p:sp>
              <p:nvSpPr>
                <p:cNvPr id="17" name="Rectángulo 16">
                  <a:extLst>
                    <a:ext uri="{FF2B5EF4-FFF2-40B4-BE49-F238E27FC236}">
                      <a16:creationId xmlns:a16="http://schemas.microsoft.com/office/drawing/2014/main" id="{B96442BC-99DB-33CA-1961-25DBC41EB8BD}"/>
                    </a:ext>
                  </a:extLst>
                </p:cNvPr>
                <p:cNvSpPr/>
                <p:nvPr/>
              </p:nvSpPr>
              <p:spPr>
                <a:xfrm>
                  <a:off x="16919644" y="32984525"/>
                  <a:ext cx="14760000" cy="3600000"/>
                </a:xfrm>
                <a:prstGeom prst="rect">
                  <a:avLst/>
                </a:prstGeom>
                <a:noFill/>
                <a:ln w="57150">
                  <a:solidFill>
                    <a:srgbClr val="1031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6346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" name="Rectángulo 22">
                  <a:extLst>
                    <a:ext uri="{FF2B5EF4-FFF2-40B4-BE49-F238E27FC236}">
                      <a16:creationId xmlns:a16="http://schemas.microsoft.com/office/drawing/2014/main" id="{F2BF8D2C-7D13-B6FB-7E57-D946E4A50F1D}"/>
                    </a:ext>
                  </a:extLst>
                </p:cNvPr>
                <p:cNvSpPr/>
                <p:nvPr/>
              </p:nvSpPr>
              <p:spPr>
                <a:xfrm>
                  <a:off x="16919644" y="32958965"/>
                  <a:ext cx="14760000" cy="1080000"/>
                </a:xfrm>
                <a:prstGeom prst="rect">
                  <a:avLst/>
                </a:prstGeom>
                <a:solidFill>
                  <a:srgbClr val="103150"/>
                </a:solidFill>
                <a:ln>
                  <a:solidFill>
                    <a:srgbClr val="1031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just"/>
                  <a:r>
                    <a:rPr lang="es-CO" sz="4267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ea typeface="Cambria" panose="02040503050406030204" pitchFamily="18" charset="0"/>
                      <a:cs typeface="Times New Roman" panose="02020603050405020304" pitchFamily="18" charset="0"/>
                    </a:rPr>
                    <a:t>Agradecimientos</a:t>
                  </a:r>
                </a:p>
              </p:txBody>
            </p:sp>
          </p:grpSp>
          <p:grpSp>
            <p:nvGrpSpPr>
              <p:cNvPr id="12" name="Grupo 11">
                <a:extLst>
                  <a:ext uri="{FF2B5EF4-FFF2-40B4-BE49-F238E27FC236}">
                    <a16:creationId xmlns:a16="http://schemas.microsoft.com/office/drawing/2014/main" id="{86F7CCC8-57E7-02D5-36EE-6AD54029F66E}"/>
                  </a:ext>
                </a:extLst>
              </p:cNvPr>
              <p:cNvGrpSpPr/>
              <p:nvPr/>
            </p:nvGrpSpPr>
            <p:grpSpPr>
              <a:xfrm>
                <a:off x="16919644" y="37257898"/>
                <a:ext cx="14760000" cy="3600000"/>
                <a:chOff x="16919644" y="37257898"/>
                <a:chExt cx="14760000" cy="3600000"/>
              </a:xfrm>
            </p:grpSpPr>
            <p:sp>
              <p:nvSpPr>
                <p:cNvPr id="13" name="Rectángulo 12">
                  <a:extLst>
                    <a:ext uri="{FF2B5EF4-FFF2-40B4-BE49-F238E27FC236}">
                      <a16:creationId xmlns:a16="http://schemas.microsoft.com/office/drawing/2014/main" id="{6D5036CC-745D-659E-F11B-29B0C6FA4201}"/>
                    </a:ext>
                  </a:extLst>
                </p:cNvPr>
                <p:cNvSpPr/>
                <p:nvPr/>
              </p:nvSpPr>
              <p:spPr>
                <a:xfrm>
                  <a:off x="16919644" y="37257898"/>
                  <a:ext cx="14760000" cy="3600000"/>
                </a:xfrm>
                <a:prstGeom prst="rect">
                  <a:avLst/>
                </a:prstGeom>
                <a:noFill/>
                <a:ln w="57150">
                  <a:solidFill>
                    <a:srgbClr val="1031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 sz="6346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Rectángulo 14">
                  <a:extLst>
                    <a:ext uri="{FF2B5EF4-FFF2-40B4-BE49-F238E27FC236}">
                      <a16:creationId xmlns:a16="http://schemas.microsoft.com/office/drawing/2014/main" id="{1178130B-A038-3177-0D4B-010335D3596D}"/>
                    </a:ext>
                  </a:extLst>
                </p:cNvPr>
                <p:cNvSpPr/>
                <p:nvPr/>
              </p:nvSpPr>
              <p:spPr>
                <a:xfrm>
                  <a:off x="16919644" y="37263207"/>
                  <a:ext cx="14760000" cy="1080000"/>
                </a:xfrm>
                <a:prstGeom prst="rect">
                  <a:avLst/>
                </a:prstGeom>
                <a:solidFill>
                  <a:srgbClr val="103150"/>
                </a:solidFill>
                <a:ln>
                  <a:solidFill>
                    <a:srgbClr val="1031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just"/>
                  <a:r>
                    <a:rPr lang="es-CO" sz="4267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ea typeface="Cambria" panose="02040503050406030204" pitchFamily="18" charset="0"/>
                      <a:cs typeface="Times New Roman" panose="02020603050405020304" pitchFamily="18" charset="0"/>
                    </a:rPr>
                    <a:t>Referencias</a:t>
                  </a:r>
                </a:p>
              </p:txBody>
            </p:sp>
          </p:grpSp>
        </p:grp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BFCB77B7-B62F-4B76-92A3-378C73C659D6}"/>
                </a:ext>
              </a:extLst>
            </p:cNvPr>
            <p:cNvSpPr/>
            <p:nvPr/>
          </p:nvSpPr>
          <p:spPr>
            <a:xfrm>
              <a:off x="639768" y="9179499"/>
              <a:ext cx="13120482" cy="900114"/>
            </a:xfrm>
            <a:prstGeom prst="rect">
              <a:avLst/>
            </a:prstGeom>
            <a:solidFill>
              <a:srgbClr val="103150"/>
            </a:solidFill>
            <a:ln w="57150">
              <a:solidFill>
                <a:srgbClr val="1031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es-CO" sz="4267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Introducción</a:t>
              </a:r>
              <a:r>
                <a:rPr lang="es-CO" sz="6346" dirty="0"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79C046AB-8A9A-F8E1-FEF1-ABDA2E020396}"/>
                </a:ext>
              </a:extLst>
            </p:cNvPr>
            <p:cNvSpPr txBox="1"/>
            <p:nvPr/>
          </p:nvSpPr>
          <p:spPr>
            <a:xfrm>
              <a:off x="797714" y="10327194"/>
              <a:ext cx="12684049" cy="6001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ES" sz="3200" dirty="0"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El Poster a presentar debe escribirse en español o portugués preferiblemente (en su defecto en inglés) utilizando esta plantilla sugerida, con un tamaño de hoja 80x120 cm (ancho y alto) respetando los márgenes de este modelo. El título del resumen debe estar en negrita, con letra Times New </a:t>
              </a:r>
              <a:r>
                <a:rPr lang="es-ES" sz="3200" dirty="0" err="1"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Roman</a:t>
              </a:r>
              <a:r>
                <a:rPr lang="es-ES" sz="3200" dirty="0"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48, alineación centrada. A continuación, con interlineado sencillo, cambiando el tipo de letra a Times New </a:t>
              </a:r>
              <a:r>
                <a:rPr lang="es-ES" sz="3200" dirty="0" err="1"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Roman</a:t>
              </a:r>
              <a:r>
                <a:rPr lang="es-ES" sz="3200" dirty="0"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36, con alineación centrada, los nombres de los autores (iniciales de nombres y apellidos completos), indicando en negrita el nombre del autor que presenta el trabajo e indicando con supra índices (letras) las filiaciones de cada autor. En el renglón siguiente, detallar las filiaciones completas (Times New </a:t>
              </a:r>
              <a:r>
                <a:rPr lang="es-ES" sz="3200" dirty="0" err="1"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Roman</a:t>
              </a:r>
              <a:r>
                <a:rPr lang="es-ES" sz="3200" dirty="0"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24) cursiva, interlineado sencillo, según se muestra en el ejemplo, e indicando la dirección del e-mail del autor que presenta el trabajo.</a:t>
              </a:r>
              <a:endParaRPr lang="es-CO" sz="3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0" name="CuadroTexto 39">
            <a:extLst>
              <a:ext uri="{FF2B5EF4-FFF2-40B4-BE49-F238E27FC236}">
                <a16:creationId xmlns:a16="http://schemas.microsoft.com/office/drawing/2014/main" id="{03A14C1F-C69E-893C-48CC-3FB8D09E5D85}"/>
              </a:ext>
            </a:extLst>
          </p:cNvPr>
          <p:cNvSpPr txBox="1"/>
          <p:nvPr/>
        </p:nvSpPr>
        <p:spPr>
          <a:xfrm>
            <a:off x="3692274" y="6965812"/>
            <a:ext cx="21415876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267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TITULO DEL TRABAJO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A2CBE574-EBFF-C829-ED8D-2F720AC8C40A}"/>
              </a:ext>
            </a:extLst>
          </p:cNvPr>
          <p:cNvSpPr txBox="1"/>
          <p:nvPr/>
        </p:nvSpPr>
        <p:spPr>
          <a:xfrm>
            <a:off x="23483492" y="3520663"/>
            <a:ext cx="3220298" cy="14056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4267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Logo Institucional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05ECC6E-705F-0C7F-9CA2-DB26CDE621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523" y="2974271"/>
            <a:ext cx="7552688" cy="2486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 descr="Texto&#10;&#10;Descripción generada automáticamente">
            <a:extLst>
              <a:ext uri="{FF2B5EF4-FFF2-40B4-BE49-F238E27FC236}">
                <a16:creationId xmlns:a16="http://schemas.microsoft.com/office/drawing/2014/main" id="{4138984C-A1F8-6A13-1F4A-CC995ADEDE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6602" y="3624102"/>
            <a:ext cx="6236375" cy="1633209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B9176A7D-C826-E383-705F-AEEBE8F3B428}"/>
              </a:ext>
            </a:extLst>
          </p:cNvPr>
          <p:cNvSpPr/>
          <p:nvPr/>
        </p:nvSpPr>
        <p:spPr>
          <a:xfrm>
            <a:off x="3921012" y="8029597"/>
            <a:ext cx="20958398" cy="1350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Autor</a:t>
            </a:r>
            <a:r>
              <a:rPr lang="es-ES_tradnl" sz="3200" b="1" baseline="30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a*</a:t>
            </a:r>
            <a:r>
              <a:rPr lang="es-ES_tradnl" sz="3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A.B. Autor</a:t>
            </a:r>
            <a:r>
              <a:rPr lang="es-ES_tradnl" sz="3200" baseline="30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s-ES_tradnl" sz="32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y C. D. Autor</a:t>
            </a:r>
            <a:r>
              <a:rPr lang="es-ES_tradnl" sz="3200" baseline="30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</a:p>
          <a:p>
            <a:pPr marL="660408" indent="-660408" algn="ctr">
              <a:buAutoNum type="alphaUcPeriod"/>
            </a:pPr>
            <a:endParaRPr lang="es-ES" sz="2844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_tradnl" sz="2133" baseline="30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s-ES_tradnl" sz="2133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Laboratorio de </a:t>
            </a:r>
            <a:r>
              <a:rPr lang="es-ES_tradnl" sz="2133" i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xxx</a:t>
            </a:r>
            <a:r>
              <a:rPr lang="es-ES_tradnl" sz="2133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Universidad Nacional de </a:t>
            </a:r>
            <a:r>
              <a:rPr lang="es-ES_tradnl" sz="2133" i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xx</a:t>
            </a:r>
            <a:r>
              <a:rPr lang="es-ES_tradnl" sz="2133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s-ES_tradnl" sz="2133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s-ES_tradnl" sz="2133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autor@unaj.edu.ar</a:t>
            </a:r>
            <a:endParaRPr lang="es-ES" sz="2133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9974397-9B38-FB56-BE60-9D3EF25F1847}"/>
              </a:ext>
            </a:extLst>
          </p:cNvPr>
          <p:cNvSpPr txBox="1"/>
          <p:nvPr/>
        </p:nvSpPr>
        <p:spPr>
          <a:xfrm>
            <a:off x="3921012" y="5819121"/>
            <a:ext cx="21339881" cy="17449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1er. Congreso Internacional de Sostenibilidad Universitaria: Buenas Prácticas en la Gestión de los Campus 2024</a:t>
            </a:r>
            <a:endParaRPr lang="es-AR" sz="36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07889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262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Alejandro Diego Crojethovich</cp:lastModifiedBy>
  <cp:revision>12</cp:revision>
  <dcterms:created xsi:type="dcterms:W3CDTF">2023-03-13T18:44:30Z</dcterms:created>
  <dcterms:modified xsi:type="dcterms:W3CDTF">2024-04-11T14:28:43Z</dcterms:modified>
</cp:coreProperties>
</file>